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12801600" cy="9601200" type="A3"/>
  <p:notesSz cx="9144000" cy="6858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8" roundtripDataSignature="AMtx7mgoL6L1SGK54VpOmbj5d/Mi/NoOX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0" d="100"/>
          <a:sy n="50" d="100"/>
        </p:scale>
        <p:origin x="1380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customschemas.google.com/relationships/presentationmetadata" Target="metadata"/><Relationship Id="rId3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heme" Target="theme/theme1.xml"/><Relationship Id="rId10" Type="http://schemas.openxmlformats.org/officeDocument/2006/relationships/viewProps" Target="viewProps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524300" y="514350"/>
            <a:ext cx="60963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ytuł i zawartość" type="obj">
  <p:cSld name="OBJECT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5"/>
          <p:cNvSpPr txBox="1"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5"/>
          <p:cNvSpPr txBox="1"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" name="Google Shape;14;p5"/>
          <p:cNvSpPr txBox="1">
            <a:spLocks noGrp="1"/>
          </p:cNvSpPr>
          <p:nvPr>
            <p:ph type="dt" idx="10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5"/>
          <p:cNvSpPr txBox="1">
            <a:spLocks noGrp="1"/>
          </p:cNvSpPr>
          <p:nvPr>
            <p:ph type="ftr" idx="11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5"/>
          <p:cNvSpPr txBox="1">
            <a:spLocks noGrp="1"/>
          </p:cNvSpPr>
          <p:nvPr>
            <p:ph type="sldNum" idx="12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ytuł i tekst pionowy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 txBox="1"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4"/>
          <p:cNvSpPr txBox="1">
            <a:spLocks noGrp="1"/>
          </p:cNvSpPr>
          <p:nvPr>
            <p:ph type="body" idx="1"/>
          </p:nvPr>
        </p:nvSpPr>
        <p:spPr>
          <a:xfrm rot="5400000">
            <a:off x="3354863" y="81122"/>
            <a:ext cx="6091873" cy="11041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4"/>
          <p:cNvSpPr txBox="1">
            <a:spLocks noGrp="1"/>
          </p:cNvSpPr>
          <p:nvPr>
            <p:ph type="dt" idx="10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4"/>
          <p:cNvSpPr txBox="1">
            <a:spLocks noGrp="1"/>
          </p:cNvSpPr>
          <p:nvPr>
            <p:ph type="ftr" idx="11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4"/>
          <p:cNvSpPr txBox="1">
            <a:spLocks noGrp="1"/>
          </p:cNvSpPr>
          <p:nvPr>
            <p:ph type="sldNum" idx="12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ytuł pionowy i teks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5"/>
          <p:cNvSpPr txBox="1">
            <a:spLocks noGrp="1"/>
          </p:cNvSpPr>
          <p:nvPr>
            <p:ph type="title"/>
          </p:nvPr>
        </p:nvSpPr>
        <p:spPr>
          <a:xfrm rot="5400000">
            <a:off x="6473031" y="3199289"/>
            <a:ext cx="8136573" cy="27603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5"/>
          <p:cNvSpPr txBox="1">
            <a:spLocks noGrp="1"/>
          </p:cNvSpPr>
          <p:nvPr>
            <p:ph type="body" idx="1"/>
          </p:nvPr>
        </p:nvSpPr>
        <p:spPr>
          <a:xfrm rot="5400000">
            <a:off x="872332" y="518954"/>
            <a:ext cx="8136573" cy="81210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5"/>
          <p:cNvSpPr txBox="1">
            <a:spLocks noGrp="1"/>
          </p:cNvSpPr>
          <p:nvPr>
            <p:ph type="dt" idx="10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5"/>
          <p:cNvSpPr txBox="1">
            <a:spLocks noGrp="1"/>
          </p:cNvSpPr>
          <p:nvPr>
            <p:ph type="ftr" idx="11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5"/>
          <p:cNvSpPr txBox="1">
            <a:spLocks noGrp="1"/>
          </p:cNvSpPr>
          <p:nvPr>
            <p:ph type="sldNum" idx="12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ajd tytułowy" type="title">
  <p:cSld name="TITL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6"/>
          <p:cNvSpPr txBox="1"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400"/>
              <a:buFont typeface="Calibri"/>
              <a:buNone/>
              <a:defRPr sz="8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6"/>
          <p:cNvSpPr txBox="1"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3360"/>
              <a:buNone/>
              <a:defRPr sz="3359"/>
            </a:lvl1pPr>
            <a:lvl2pPr lvl="1" algn="ctr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/>
            </a:lvl2pPr>
            <a:lvl3pPr lvl="2" algn="ctr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520"/>
              <a:buNone/>
              <a:defRPr sz="2520"/>
            </a:lvl3pPr>
            <a:lvl4pPr lvl="3" algn="ctr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240"/>
              <a:buNone/>
              <a:defRPr sz="2240"/>
            </a:lvl4pPr>
            <a:lvl5pPr lvl="4" algn="ctr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240"/>
              <a:buNone/>
              <a:defRPr sz="2240"/>
            </a:lvl5pPr>
            <a:lvl6pPr lvl="5" algn="ctr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240"/>
              <a:buNone/>
              <a:defRPr sz="2240"/>
            </a:lvl6pPr>
            <a:lvl7pPr lvl="6" algn="ctr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240"/>
              <a:buNone/>
              <a:defRPr sz="2240"/>
            </a:lvl7pPr>
            <a:lvl8pPr lvl="7" algn="ctr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240"/>
              <a:buNone/>
              <a:defRPr sz="2240"/>
            </a:lvl8pPr>
            <a:lvl9pPr lvl="8" algn="ctr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240"/>
              <a:buNone/>
              <a:defRPr sz="2240"/>
            </a:lvl9pPr>
          </a:lstStyle>
          <a:p>
            <a:endParaRPr/>
          </a:p>
        </p:txBody>
      </p:sp>
      <p:sp>
        <p:nvSpPr>
          <p:cNvPr id="20" name="Google Shape;20;p6"/>
          <p:cNvSpPr txBox="1">
            <a:spLocks noGrp="1"/>
          </p:cNvSpPr>
          <p:nvPr>
            <p:ph type="dt" idx="10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6"/>
          <p:cNvSpPr txBox="1">
            <a:spLocks noGrp="1"/>
          </p:cNvSpPr>
          <p:nvPr>
            <p:ph type="ftr" idx="11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6"/>
          <p:cNvSpPr txBox="1">
            <a:spLocks noGrp="1"/>
          </p:cNvSpPr>
          <p:nvPr>
            <p:ph type="sldNum" idx="12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agłówek sekcji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7"/>
          <p:cNvSpPr txBox="1"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400"/>
              <a:buFont typeface="Calibri"/>
              <a:buNone/>
              <a:defRPr sz="8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7"/>
          <p:cNvSpPr txBox="1"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3360"/>
              <a:buNone/>
              <a:defRPr sz="3359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 sz="2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888888"/>
              </a:buClr>
              <a:buSzPts val="2520"/>
              <a:buNone/>
              <a:defRPr sz="252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888888"/>
              </a:buClr>
              <a:buSzPts val="2240"/>
              <a:buNone/>
              <a:defRPr sz="224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888888"/>
              </a:buClr>
              <a:buSzPts val="2240"/>
              <a:buNone/>
              <a:defRPr sz="224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888888"/>
              </a:buClr>
              <a:buSzPts val="2240"/>
              <a:buNone/>
              <a:defRPr sz="224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888888"/>
              </a:buClr>
              <a:buSzPts val="2240"/>
              <a:buNone/>
              <a:defRPr sz="224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888888"/>
              </a:buClr>
              <a:buSzPts val="2240"/>
              <a:buNone/>
              <a:defRPr sz="224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888888"/>
              </a:buClr>
              <a:buSzPts val="2240"/>
              <a:buNone/>
              <a:defRPr sz="224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7"/>
          <p:cNvSpPr txBox="1">
            <a:spLocks noGrp="1"/>
          </p:cNvSpPr>
          <p:nvPr>
            <p:ph type="dt" idx="10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7"/>
          <p:cNvSpPr txBox="1">
            <a:spLocks noGrp="1"/>
          </p:cNvSpPr>
          <p:nvPr>
            <p:ph type="ftr" idx="11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7"/>
          <p:cNvSpPr txBox="1">
            <a:spLocks noGrp="1"/>
          </p:cNvSpPr>
          <p:nvPr>
            <p:ph type="sldNum" idx="12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wa elementy zawartości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8"/>
          <p:cNvSpPr txBox="1"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8"/>
          <p:cNvSpPr txBox="1">
            <a:spLocks noGrp="1"/>
          </p:cNvSpPr>
          <p:nvPr>
            <p:ph type="body" idx="1"/>
          </p:nvPr>
        </p:nvSpPr>
        <p:spPr>
          <a:xfrm>
            <a:off x="880110" y="2555875"/>
            <a:ext cx="5440680" cy="60918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8"/>
          <p:cNvSpPr txBox="1">
            <a:spLocks noGrp="1"/>
          </p:cNvSpPr>
          <p:nvPr>
            <p:ph type="body" idx="2"/>
          </p:nvPr>
        </p:nvSpPr>
        <p:spPr>
          <a:xfrm>
            <a:off x="6480810" y="2555875"/>
            <a:ext cx="5440680" cy="60918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8"/>
          <p:cNvSpPr txBox="1">
            <a:spLocks noGrp="1"/>
          </p:cNvSpPr>
          <p:nvPr>
            <p:ph type="dt" idx="10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ftr" idx="11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8"/>
          <p:cNvSpPr txBox="1">
            <a:spLocks noGrp="1"/>
          </p:cNvSpPr>
          <p:nvPr>
            <p:ph type="sldNum" idx="12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orównanie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3360"/>
              <a:buNone/>
              <a:defRPr sz="3359" b="1"/>
            </a:lvl1pPr>
            <a:lvl2pPr marL="914400" lvl="1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 b="1"/>
            </a:lvl2pPr>
            <a:lvl3pPr marL="1371600" lvl="2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520"/>
              <a:buNone/>
              <a:defRPr sz="2520" b="1"/>
            </a:lvl3pPr>
            <a:lvl4pPr marL="1828800" lvl="3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240"/>
              <a:buNone/>
              <a:defRPr sz="2240" b="1"/>
            </a:lvl4pPr>
            <a:lvl5pPr marL="2286000" lvl="4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240"/>
              <a:buNone/>
              <a:defRPr sz="2240" b="1"/>
            </a:lvl5pPr>
            <a:lvl6pPr marL="2743200" lvl="5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240"/>
              <a:buNone/>
              <a:defRPr sz="2240" b="1"/>
            </a:lvl6pPr>
            <a:lvl7pPr marL="3200400" lvl="6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240"/>
              <a:buNone/>
              <a:defRPr sz="2240" b="1"/>
            </a:lvl7pPr>
            <a:lvl8pPr marL="3657600" lvl="7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240"/>
              <a:buNone/>
              <a:defRPr sz="2240" b="1"/>
            </a:lvl8pPr>
            <a:lvl9pPr marL="4114800" lvl="8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240"/>
              <a:buNone/>
              <a:defRPr sz="2240" b="1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881779" y="3507105"/>
            <a:ext cx="5415676" cy="51584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body" idx="3"/>
          </p:nvPr>
        </p:nvSpPr>
        <p:spPr>
          <a:xfrm>
            <a:off x="6480811" y="2353628"/>
            <a:ext cx="5442347" cy="11534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3360"/>
              <a:buNone/>
              <a:defRPr sz="3359" b="1"/>
            </a:lvl1pPr>
            <a:lvl2pPr marL="914400" lvl="1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 b="1"/>
            </a:lvl2pPr>
            <a:lvl3pPr marL="1371600" lvl="2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520"/>
              <a:buNone/>
              <a:defRPr sz="2520" b="1"/>
            </a:lvl3pPr>
            <a:lvl4pPr marL="1828800" lvl="3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240"/>
              <a:buNone/>
              <a:defRPr sz="2240" b="1"/>
            </a:lvl4pPr>
            <a:lvl5pPr marL="2286000" lvl="4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240"/>
              <a:buNone/>
              <a:defRPr sz="2240" b="1"/>
            </a:lvl5pPr>
            <a:lvl6pPr marL="2743200" lvl="5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240"/>
              <a:buNone/>
              <a:defRPr sz="2240" b="1"/>
            </a:lvl6pPr>
            <a:lvl7pPr marL="3200400" lvl="6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240"/>
              <a:buNone/>
              <a:defRPr sz="2240" b="1"/>
            </a:lvl7pPr>
            <a:lvl8pPr marL="3657600" lvl="7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240"/>
              <a:buNone/>
              <a:defRPr sz="2240" b="1"/>
            </a:lvl8pPr>
            <a:lvl9pPr marL="4114800" lvl="8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240"/>
              <a:buNone/>
              <a:defRPr sz="2240" b="1"/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body" idx="4"/>
          </p:nvPr>
        </p:nvSpPr>
        <p:spPr>
          <a:xfrm>
            <a:off x="6480811" y="3507105"/>
            <a:ext cx="5442347" cy="51584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dt" idx="10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ftr" idx="11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sldNum" idx="12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ylko tytuł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0"/>
          <p:cNvSpPr txBox="1">
            <a:spLocks noGrp="1"/>
          </p:cNvSpPr>
          <p:nvPr>
            <p:ph type="dt" idx="10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0"/>
          <p:cNvSpPr txBox="1">
            <a:spLocks noGrp="1"/>
          </p:cNvSpPr>
          <p:nvPr>
            <p:ph type="ftr" idx="11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0"/>
          <p:cNvSpPr txBox="1">
            <a:spLocks noGrp="1"/>
          </p:cNvSpPr>
          <p:nvPr>
            <p:ph type="sldNum" idx="12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usty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1"/>
          <p:cNvSpPr txBox="1">
            <a:spLocks noGrp="1"/>
          </p:cNvSpPr>
          <p:nvPr>
            <p:ph type="dt" idx="10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ftr" idx="11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1"/>
          <p:cNvSpPr txBox="1">
            <a:spLocks noGrp="1"/>
          </p:cNvSpPr>
          <p:nvPr>
            <p:ph type="sldNum" idx="12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Zawartość z podpisem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2"/>
          <p:cNvSpPr txBox="1"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80"/>
              <a:buFont typeface="Calibri"/>
              <a:buNone/>
              <a:defRPr sz="448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2"/>
          <p:cNvSpPr txBox="1">
            <a:spLocks noGrp="1"/>
          </p:cNvSpPr>
          <p:nvPr>
            <p:ph type="body" idx="1"/>
          </p:nvPr>
        </p:nvSpPr>
        <p:spPr>
          <a:xfrm>
            <a:off x="5442347" y="1382397"/>
            <a:ext cx="6480810" cy="6823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51308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4480"/>
              <a:buChar char="•"/>
              <a:defRPr sz="4480"/>
            </a:lvl1pPr>
            <a:lvl2pPr marL="914400" lvl="1" indent="-477519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920"/>
              <a:buChar char="•"/>
              <a:defRPr sz="3920"/>
            </a:lvl2pPr>
            <a:lvl3pPr marL="1371600" lvl="2" indent="-44196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360"/>
              <a:buChar char="•"/>
              <a:defRPr sz="3359"/>
            </a:lvl3pPr>
            <a:lvl4pPr marL="1828800" lvl="3" indent="-4064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4pPr>
            <a:lvl5pPr marL="2286000" lvl="4" indent="-4064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5pPr>
            <a:lvl6pPr marL="2743200" lvl="5" indent="-4064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6pPr>
            <a:lvl7pPr marL="3200400" lvl="6" indent="-4064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7pPr>
            <a:lvl8pPr marL="3657600" lvl="7" indent="-4064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8pPr>
            <a:lvl9pPr marL="4114800" lvl="8" indent="-4064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9pPr>
          </a:lstStyle>
          <a:p>
            <a:endParaRPr/>
          </a:p>
        </p:txBody>
      </p:sp>
      <p:sp>
        <p:nvSpPr>
          <p:cNvPr id="57" name="Google Shape;57;p12"/>
          <p:cNvSpPr txBox="1">
            <a:spLocks noGrp="1"/>
          </p:cNvSpPr>
          <p:nvPr>
            <p:ph type="body" idx="2"/>
          </p:nvPr>
        </p:nvSpPr>
        <p:spPr>
          <a:xfrm>
            <a:off x="881778" y="2880360"/>
            <a:ext cx="4128849" cy="53362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240"/>
              <a:buNone/>
              <a:defRPr sz="2240"/>
            </a:lvl1pPr>
            <a:lvl2pPr marL="914400" lvl="1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960"/>
              <a:buNone/>
              <a:defRPr sz="1960"/>
            </a:lvl2pPr>
            <a:lvl3pPr marL="1371600" lvl="2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3pPr>
            <a:lvl4pPr marL="1828800" lvl="3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4pPr>
            <a:lvl5pPr marL="2286000" lvl="4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5pPr>
            <a:lvl6pPr marL="2743200" lvl="5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6pPr>
            <a:lvl7pPr marL="3200400" lvl="6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7pPr>
            <a:lvl8pPr marL="3657600" lvl="7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8pPr>
            <a:lvl9pPr marL="4114800" lvl="8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58" name="Google Shape;58;p12"/>
          <p:cNvSpPr txBox="1">
            <a:spLocks noGrp="1"/>
          </p:cNvSpPr>
          <p:nvPr>
            <p:ph type="dt" idx="10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2"/>
          <p:cNvSpPr txBox="1">
            <a:spLocks noGrp="1"/>
          </p:cNvSpPr>
          <p:nvPr>
            <p:ph type="ftr" idx="11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2"/>
          <p:cNvSpPr txBox="1">
            <a:spLocks noGrp="1"/>
          </p:cNvSpPr>
          <p:nvPr>
            <p:ph type="sldNum" idx="12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braz z podpisem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3"/>
          <p:cNvSpPr txBox="1"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80"/>
              <a:buFont typeface="Calibri"/>
              <a:buNone/>
              <a:defRPr sz="448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3"/>
          <p:cNvSpPr>
            <a:spLocks noGrp="1"/>
          </p:cNvSpPr>
          <p:nvPr>
            <p:ph type="pic" idx="2"/>
          </p:nvPr>
        </p:nvSpPr>
        <p:spPr>
          <a:xfrm>
            <a:off x="5442347" y="1382397"/>
            <a:ext cx="6480810" cy="6823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4480"/>
              <a:buFont typeface="Arial"/>
              <a:buNone/>
              <a:defRPr sz="44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920"/>
              <a:buFont typeface="Arial"/>
              <a:buNone/>
              <a:defRPr sz="39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360"/>
              <a:buFont typeface="Arial"/>
              <a:buNone/>
              <a:defRPr sz="335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3"/>
          <p:cNvSpPr txBox="1">
            <a:spLocks noGrp="1"/>
          </p:cNvSpPr>
          <p:nvPr>
            <p:ph type="body" idx="1"/>
          </p:nvPr>
        </p:nvSpPr>
        <p:spPr>
          <a:xfrm>
            <a:off x="881778" y="2880360"/>
            <a:ext cx="4128849" cy="53362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240"/>
              <a:buNone/>
              <a:defRPr sz="2240"/>
            </a:lvl1pPr>
            <a:lvl2pPr marL="914400" lvl="1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960"/>
              <a:buNone/>
              <a:defRPr sz="1960"/>
            </a:lvl2pPr>
            <a:lvl3pPr marL="1371600" lvl="2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3pPr>
            <a:lvl4pPr marL="1828800" lvl="3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4pPr>
            <a:lvl5pPr marL="2286000" lvl="4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5pPr>
            <a:lvl6pPr marL="2743200" lvl="5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6pPr>
            <a:lvl7pPr marL="3200400" lvl="6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7pPr>
            <a:lvl8pPr marL="3657600" lvl="7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8pPr>
            <a:lvl9pPr marL="4114800" lvl="8" indent="-2286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65" name="Google Shape;65;p13"/>
          <p:cNvSpPr txBox="1">
            <a:spLocks noGrp="1"/>
          </p:cNvSpPr>
          <p:nvPr>
            <p:ph type="dt" idx="10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3"/>
          <p:cNvSpPr txBox="1">
            <a:spLocks noGrp="1"/>
          </p:cNvSpPr>
          <p:nvPr>
            <p:ph type="ftr" idx="11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3"/>
          <p:cNvSpPr txBox="1">
            <a:spLocks noGrp="1"/>
          </p:cNvSpPr>
          <p:nvPr>
            <p:ph type="sldNum" idx="12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4"/>
          <p:cNvSpPr txBox="1"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160"/>
              <a:buFont typeface="Calibri"/>
              <a:buNone/>
              <a:defRPr sz="616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4"/>
          <p:cNvSpPr txBox="1"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77519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3920"/>
              <a:buFont typeface="Arial"/>
              <a:buChar char="•"/>
              <a:defRPr sz="39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4196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360"/>
              <a:buFont typeface="Arial"/>
              <a:buChar char="•"/>
              <a:defRPr sz="335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4064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88619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520"/>
              <a:buFont typeface="Arial"/>
              <a:buChar char="•"/>
              <a:defRPr sz="25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8862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520"/>
              <a:buFont typeface="Arial"/>
              <a:buChar char="•"/>
              <a:defRPr sz="25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8862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520"/>
              <a:buFont typeface="Arial"/>
              <a:buChar char="•"/>
              <a:defRPr sz="25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8862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520"/>
              <a:buFont typeface="Arial"/>
              <a:buChar char="•"/>
              <a:defRPr sz="25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8862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520"/>
              <a:buFont typeface="Arial"/>
              <a:buChar char="•"/>
              <a:defRPr sz="25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8862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520"/>
              <a:buFont typeface="Arial"/>
              <a:buChar char="•"/>
              <a:defRPr sz="25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4"/>
          <p:cNvSpPr txBox="1">
            <a:spLocks noGrp="1"/>
          </p:cNvSpPr>
          <p:nvPr>
            <p:ph type="dt" idx="10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4"/>
          <p:cNvSpPr txBox="1">
            <a:spLocks noGrp="1"/>
          </p:cNvSpPr>
          <p:nvPr>
            <p:ph type="ftr" idx="11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4"/>
          <p:cNvSpPr txBox="1">
            <a:spLocks noGrp="1"/>
          </p:cNvSpPr>
          <p:nvPr>
            <p:ph type="sldNum" idx="12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679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" name="Google Shape;102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801600" cy="9601200"/>
          </a:xfrm>
          <a:prstGeom prst="rect">
            <a:avLst/>
          </a:prstGeom>
          <a:noFill/>
          <a:ln>
            <a:noFill/>
          </a:ln>
        </p:spPr>
      </p:pic>
      <p:sp>
        <p:nvSpPr>
          <p:cNvPr id="103" name="Google Shape;103;p2"/>
          <p:cNvSpPr txBox="1"/>
          <p:nvPr/>
        </p:nvSpPr>
        <p:spPr>
          <a:xfrm>
            <a:off x="6578099" y="6415932"/>
            <a:ext cx="311244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000">
                <a:solidFill>
                  <a:srgbClr val="4C4D4F"/>
                </a:solidFill>
                <a:latin typeface="Colgate Ready"/>
                <a:ea typeface="Colgate Ready"/>
                <a:cs typeface="Colgate Ready"/>
                <a:sym typeface="Colgate Ready"/>
              </a:rPr>
              <a:t>1</a:t>
            </a:r>
            <a:endParaRPr/>
          </a:p>
        </p:txBody>
      </p:sp>
      <p:sp>
        <p:nvSpPr>
          <p:cNvPr id="104" name="Google Shape;104;p2"/>
          <p:cNvSpPr txBox="1"/>
          <p:nvPr/>
        </p:nvSpPr>
        <p:spPr>
          <a:xfrm>
            <a:off x="6567695" y="7095024"/>
            <a:ext cx="236233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000">
                <a:solidFill>
                  <a:srgbClr val="4C4D4F"/>
                </a:solidFill>
                <a:latin typeface="Colgate Ready"/>
                <a:ea typeface="Colgate Ready"/>
                <a:cs typeface="Colgate Ready"/>
                <a:sym typeface="Colgate Ready"/>
              </a:rPr>
              <a:t>2</a:t>
            </a:r>
            <a:endParaRPr/>
          </a:p>
        </p:txBody>
      </p:sp>
      <p:sp>
        <p:nvSpPr>
          <p:cNvPr id="105" name="Google Shape;105;p2"/>
          <p:cNvSpPr txBox="1"/>
          <p:nvPr/>
        </p:nvSpPr>
        <p:spPr>
          <a:xfrm>
            <a:off x="6578099" y="7773010"/>
            <a:ext cx="311244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000">
                <a:solidFill>
                  <a:srgbClr val="4C4D4F"/>
                </a:solidFill>
                <a:latin typeface="Colgate Ready"/>
                <a:ea typeface="Colgate Ready"/>
                <a:cs typeface="Colgate Ready"/>
                <a:sym typeface="Colgate Ready"/>
              </a:rPr>
              <a:t>3</a:t>
            </a:r>
            <a:endParaRPr/>
          </a:p>
        </p:txBody>
      </p:sp>
      <p:sp>
        <p:nvSpPr>
          <p:cNvPr id="106" name="Google Shape;106;p2"/>
          <p:cNvSpPr txBox="1"/>
          <p:nvPr/>
        </p:nvSpPr>
        <p:spPr>
          <a:xfrm>
            <a:off x="1230050" y="2798154"/>
            <a:ext cx="3723861" cy="9232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n-US" sz="1800" dirty="0">
                <a:solidFill>
                  <a:schemeClr val="bg1"/>
                </a:solidFill>
                <a:latin typeface="Colgate Ready"/>
              </a:rPr>
              <a:t>67% </a:t>
            </a:r>
            <a:r>
              <a:rPr lang="en-US" sz="1800" dirty="0" err="1" smtClean="0">
                <a:solidFill>
                  <a:schemeClr val="bg1"/>
                </a:solidFill>
                <a:latin typeface="Colgate Ready"/>
              </a:rPr>
              <a:t>Evropljana</a:t>
            </a:r>
            <a:r>
              <a:rPr lang="en-US" sz="1800" dirty="0" smtClean="0">
                <a:solidFill>
                  <a:schemeClr val="bg1"/>
                </a:solidFill>
                <a:latin typeface="Colgate Ready"/>
              </a:rPr>
              <a:t>* </a:t>
            </a:r>
            <a:r>
              <a:rPr lang="en-US" sz="1800" dirty="0" err="1">
                <a:solidFill>
                  <a:schemeClr val="bg1"/>
                </a:solidFill>
                <a:latin typeface="Colgate Ready"/>
              </a:rPr>
              <a:t>želi</a:t>
            </a:r>
            <a:r>
              <a:rPr lang="en-US" sz="1800" dirty="0">
                <a:solidFill>
                  <a:schemeClr val="bg1"/>
                </a:solidFill>
                <a:latin typeface="Colgate Ready"/>
              </a:rPr>
              <a:t> da </a:t>
            </a:r>
            <a:r>
              <a:rPr lang="en-US" sz="1800" dirty="0" err="1">
                <a:solidFill>
                  <a:schemeClr val="bg1"/>
                </a:solidFill>
                <a:latin typeface="Colgate Ready"/>
              </a:rPr>
              <a:t>preduzme</a:t>
            </a:r>
            <a:r>
              <a:rPr lang="en-US" sz="1800" dirty="0">
                <a:solidFill>
                  <a:schemeClr val="bg1"/>
                </a:solidFill>
                <a:latin typeface="Colgate Ready"/>
              </a:rPr>
              <a:t> </a:t>
            </a:r>
            <a:r>
              <a:rPr lang="en-US" sz="1800" dirty="0" err="1">
                <a:solidFill>
                  <a:schemeClr val="bg1"/>
                </a:solidFill>
                <a:latin typeface="Colgate Ready"/>
              </a:rPr>
              <a:t>korake</a:t>
            </a:r>
            <a:r>
              <a:rPr lang="en-US" sz="1800" dirty="0">
                <a:solidFill>
                  <a:schemeClr val="bg1"/>
                </a:solidFill>
                <a:latin typeface="Colgate Ready"/>
              </a:rPr>
              <a:t> </a:t>
            </a:r>
            <a:r>
              <a:rPr lang="en-US" sz="1800" dirty="0" err="1">
                <a:solidFill>
                  <a:schemeClr val="bg1"/>
                </a:solidFill>
                <a:latin typeface="Colgate Ready"/>
              </a:rPr>
              <a:t>za</a:t>
            </a:r>
            <a:r>
              <a:rPr lang="en-US" sz="1800" dirty="0">
                <a:solidFill>
                  <a:schemeClr val="bg1"/>
                </a:solidFill>
                <a:latin typeface="Colgate Ready"/>
              </a:rPr>
              <a:t> </a:t>
            </a:r>
            <a:r>
              <a:rPr lang="en-US" sz="1800" dirty="0" err="1">
                <a:solidFill>
                  <a:schemeClr val="bg1"/>
                </a:solidFill>
                <a:latin typeface="Colgate Ready"/>
              </a:rPr>
              <a:t>poboljšanje</a:t>
            </a:r>
            <a:r>
              <a:rPr lang="en-US" sz="1800" dirty="0">
                <a:solidFill>
                  <a:schemeClr val="bg1"/>
                </a:solidFill>
                <a:latin typeface="Colgate Ready"/>
              </a:rPr>
              <a:t> </a:t>
            </a:r>
            <a:r>
              <a:rPr lang="en-US" sz="1800" dirty="0" err="1">
                <a:solidFill>
                  <a:schemeClr val="bg1"/>
                </a:solidFill>
                <a:latin typeface="Colgate Ready"/>
              </a:rPr>
              <a:t>svog</a:t>
            </a:r>
            <a:r>
              <a:rPr lang="en-US" sz="1800" dirty="0">
                <a:solidFill>
                  <a:schemeClr val="bg1"/>
                </a:solidFill>
                <a:latin typeface="Colgate Ready"/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  <a:latin typeface="Colgate Ready"/>
              </a:rPr>
              <a:t>zdravlja</a:t>
            </a:r>
            <a:r>
              <a:rPr lang="en-US" sz="1800" dirty="0" smtClean="0">
                <a:solidFill>
                  <a:schemeClr val="bg1"/>
                </a:solidFill>
                <a:latin typeface="Colgate Ready"/>
              </a:rPr>
              <a:t>...</a:t>
            </a:r>
            <a:endParaRPr sz="1800" dirty="0">
              <a:solidFill>
                <a:schemeClr val="bg1"/>
              </a:solidFill>
              <a:latin typeface="Colgate Ready"/>
            </a:endParaRPr>
          </a:p>
        </p:txBody>
      </p:sp>
      <p:sp>
        <p:nvSpPr>
          <p:cNvPr id="107" name="Google Shape;107;p2"/>
          <p:cNvSpPr txBox="1"/>
          <p:nvPr/>
        </p:nvSpPr>
        <p:spPr>
          <a:xfrm>
            <a:off x="4483920" y="3688148"/>
            <a:ext cx="1828799" cy="9232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pl-PL" sz="1800" dirty="0" smtClean="0">
                <a:solidFill>
                  <a:schemeClr val="bg1"/>
                </a:solidFill>
                <a:latin typeface="Colgate Ready"/>
              </a:rPr>
              <a:t>...ali </a:t>
            </a:r>
            <a:r>
              <a:rPr lang="pl-PL" sz="1800" dirty="0">
                <a:solidFill>
                  <a:schemeClr val="bg1"/>
                </a:solidFill>
                <a:latin typeface="Colgate Ready"/>
              </a:rPr>
              <a:t>oralno zdravlje nije prioritet</a:t>
            </a:r>
            <a:endParaRPr sz="1800" dirty="0">
              <a:solidFill>
                <a:schemeClr val="bg1"/>
              </a:solidFill>
              <a:latin typeface="Colgate Ready"/>
            </a:endParaRPr>
          </a:p>
        </p:txBody>
      </p:sp>
      <p:sp>
        <p:nvSpPr>
          <p:cNvPr id="108" name="Google Shape;108;p2"/>
          <p:cNvSpPr txBox="1"/>
          <p:nvPr/>
        </p:nvSpPr>
        <p:spPr>
          <a:xfrm>
            <a:off x="1231433" y="5652072"/>
            <a:ext cx="4699540" cy="9232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n-US" sz="1800" dirty="0" err="1">
                <a:solidFill>
                  <a:schemeClr val="bg1"/>
                </a:solidFill>
                <a:latin typeface="Colgate Ready"/>
              </a:rPr>
              <a:t>Samo</a:t>
            </a:r>
            <a:r>
              <a:rPr lang="en-US" sz="1800" dirty="0">
                <a:solidFill>
                  <a:schemeClr val="bg1"/>
                </a:solidFill>
                <a:latin typeface="Colgate Ready"/>
              </a:rPr>
              <a:t> 44% </a:t>
            </a:r>
            <a:r>
              <a:rPr lang="en-US" sz="1800" dirty="0" err="1" smtClean="0">
                <a:solidFill>
                  <a:schemeClr val="bg1"/>
                </a:solidFill>
                <a:latin typeface="Colgate Ready"/>
              </a:rPr>
              <a:t>Evropljana</a:t>
            </a:r>
            <a:r>
              <a:rPr lang="en-US" sz="1800" dirty="0" smtClean="0">
                <a:solidFill>
                  <a:schemeClr val="bg1"/>
                </a:solidFill>
                <a:latin typeface="Colgate Ready"/>
              </a:rPr>
              <a:t>* </a:t>
            </a:r>
            <a:r>
              <a:rPr lang="en-US" sz="1800" dirty="0" err="1">
                <a:solidFill>
                  <a:schemeClr val="bg1"/>
                </a:solidFill>
                <a:latin typeface="Colgate Ready"/>
              </a:rPr>
              <a:t>koristi</a:t>
            </a:r>
            <a:r>
              <a:rPr lang="en-US" sz="1800" dirty="0">
                <a:solidFill>
                  <a:schemeClr val="bg1"/>
                </a:solidFill>
                <a:latin typeface="Colgate Ready"/>
              </a:rPr>
              <a:t> </a:t>
            </a:r>
            <a:r>
              <a:rPr lang="en-US" sz="1800" dirty="0" err="1">
                <a:solidFill>
                  <a:schemeClr val="bg1"/>
                </a:solidFill>
                <a:latin typeface="Colgate Ready"/>
              </a:rPr>
              <a:t>sredstvo</a:t>
            </a:r>
            <a:r>
              <a:rPr lang="en-US" sz="1800" dirty="0">
                <a:solidFill>
                  <a:schemeClr val="bg1"/>
                </a:solidFill>
                <a:latin typeface="Colgate Ready"/>
              </a:rPr>
              <a:t> </a:t>
            </a:r>
            <a:r>
              <a:rPr lang="en-US" sz="1800" dirty="0" err="1">
                <a:solidFill>
                  <a:schemeClr val="bg1"/>
                </a:solidFill>
                <a:latin typeface="Colgate Ready"/>
              </a:rPr>
              <a:t>za</a:t>
            </a:r>
            <a:r>
              <a:rPr lang="en-US" sz="1800" dirty="0">
                <a:solidFill>
                  <a:schemeClr val="bg1"/>
                </a:solidFill>
                <a:latin typeface="Colgate Ready"/>
              </a:rPr>
              <a:t> </a:t>
            </a:r>
            <a:r>
              <a:rPr lang="en-US" sz="1800" dirty="0" err="1">
                <a:solidFill>
                  <a:schemeClr val="bg1"/>
                </a:solidFill>
                <a:latin typeface="Colgate Ready"/>
              </a:rPr>
              <a:t>ispiranje</a:t>
            </a:r>
            <a:r>
              <a:rPr lang="en-US" sz="1800" dirty="0">
                <a:solidFill>
                  <a:schemeClr val="bg1"/>
                </a:solidFill>
                <a:latin typeface="Colgate Ready"/>
              </a:rPr>
              <a:t> </a:t>
            </a:r>
            <a:r>
              <a:rPr lang="en-US" sz="1800" dirty="0" err="1">
                <a:solidFill>
                  <a:schemeClr val="bg1"/>
                </a:solidFill>
                <a:latin typeface="Colgate Ready"/>
              </a:rPr>
              <a:t>usta</a:t>
            </a:r>
            <a:r>
              <a:rPr lang="en-US" sz="1800" dirty="0">
                <a:solidFill>
                  <a:schemeClr val="bg1"/>
                </a:solidFill>
                <a:latin typeface="Colgate Ready"/>
              </a:rPr>
              <a:t> </a:t>
            </a:r>
            <a:r>
              <a:rPr lang="en-US" sz="1800" dirty="0" err="1">
                <a:solidFill>
                  <a:schemeClr val="bg1"/>
                </a:solidFill>
                <a:latin typeface="Colgate Ready"/>
              </a:rPr>
              <a:t>barem</a:t>
            </a:r>
            <a:r>
              <a:rPr lang="en-US" sz="1800" dirty="0">
                <a:solidFill>
                  <a:schemeClr val="bg1"/>
                </a:solidFill>
                <a:latin typeface="Colgate Ready"/>
              </a:rPr>
              <a:t> </a:t>
            </a:r>
            <a:r>
              <a:rPr lang="en-US" sz="1800" dirty="0" err="1">
                <a:solidFill>
                  <a:schemeClr val="bg1"/>
                </a:solidFill>
                <a:latin typeface="Colgate Ready"/>
              </a:rPr>
              <a:t>jednom</a:t>
            </a:r>
            <a:r>
              <a:rPr lang="en-US" sz="1800" dirty="0">
                <a:solidFill>
                  <a:schemeClr val="bg1"/>
                </a:solidFill>
                <a:latin typeface="Colgate Ready"/>
              </a:rPr>
              <a:t> </a:t>
            </a:r>
            <a:r>
              <a:rPr lang="en-US" sz="1800" dirty="0" err="1">
                <a:solidFill>
                  <a:schemeClr val="bg1"/>
                </a:solidFill>
                <a:latin typeface="Colgate Ready"/>
              </a:rPr>
              <a:t>dnevno</a:t>
            </a:r>
            <a:r>
              <a:rPr lang="en-US" sz="1800" dirty="0">
                <a:solidFill>
                  <a:schemeClr val="bg1"/>
                </a:solidFill>
                <a:latin typeface="Colgate Ready"/>
              </a:rPr>
              <a:t>, a </a:t>
            </a:r>
            <a:r>
              <a:rPr lang="en-US" sz="1800" dirty="0" err="1">
                <a:solidFill>
                  <a:schemeClr val="bg1"/>
                </a:solidFill>
                <a:latin typeface="Colgate Ready"/>
              </a:rPr>
              <a:t>svaki</a:t>
            </a:r>
            <a:r>
              <a:rPr lang="en-US" sz="1800" dirty="0">
                <a:solidFill>
                  <a:schemeClr val="bg1"/>
                </a:solidFill>
                <a:latin typeface="Colgate Ready"/>
              </a:rPr>
              <a:t> </a:t>
            </a:r>
            <a:r>
              <a:rPr lang="en-US" sz="1800" dirty="0" err="1">
                <a:solidFill>
                  <a:schemeClr val="bg1"/>
                </a:solidFill>
                <a:latin typeface="Colgate Ready"/>
              </a:rPr>
              <a:t>peti</a:t>
            </a:r>
            <a:r>
              <a:rPr lang="en-US" sz="1800" dirty="0">
                <a:solidFill>
                  <a:schemeClr val="bg1"/>
                </a:solidFill>
                <a:latin typeface="Colgate Ready"/>
              </a:rPr>
              <a:t> </a:t>
            </a:r>
            <a:r>
              <a:rPr lang="en-US" sz="1800" dirty="0" err="1">
                <a:solidFill>
                  <a:schemeClr val="bg1"/>
                </a:solidFill>
                <a:latin typeface="Colgate Ready"/>
              </a:rPr>
              <a:t>nikada</a:t>
            </a:r>
            <a:endParaRPr sz="1800" dirty="0">
              <a:solidFill>
                <a:schemeClr val="bg1"/>
              </a:solidFill>
              <a:latin typeface="Colgate Ready"/>
            </a:endParaRPr>
          </a:p>
        </p:txBody>
      </p:sp>
      <p:sp>
        <p:nvSpPr>
          <p:cNvPr id="109" name="Google Shape;109;p2"/>
          <p:cNvSpPr txBox="1"/>
          <p:nvPr/>
        </p:nvSpPr>
        <p:spPr>
          <a:xfrm>
            <a:off x="7848770" y="2929108"/>
            <a:ext cx="3725231" cy="17542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n-US" sz="1800" dirty="0">
                <a:solidFill>
                  <a:schemeClr val="bg1"/>
                </a:solidFill>
                <a:latin typeface="Colgate Ready"/>
              </a:rPr>
              <a:t>71% </a:t>
            </a:r>
            <a:r>
              <a:rPr lang="en-US" sz="1800" dirty="0" err="1" smtClean="0">
                <a:solidFill>
                  <a:schemeClr val="bg1"/>
                </a:solidFill>
                <a:latin typeface="Colgate Ready"/>
              </a:rPr>
              <a:t>Evropljana</a:t>
            </a:r>
            <a:r>
              <a:rPr lang="en-US" sz="1800" dirty="0" smtClean="0">
                <a:solidFill>
                  <a:schemeClr val="bg1"/>
                </a:solidFill>
                <a:latin typeface="Colgate Ready"/>
              </a:rPr>
              <a:t>* </a:t>
            </a:r>
            <a:r>
              <a:rPr lang="en-US" sz="1800" dirty="0" err="1">
                <a:solidFill>
                  <a:schemeClr val="bg1"/>
                </a:solidFill>
                <a:latin typeface="Colgate Ready"/>
              </a:rPr>
              <a:t>četkicu</a:t>
            </a:r>
            <a:r>
              <a:rPr lang="en-US" sz="1800" dirty="0">
                <a:solidFill>
                  <a:schemeClr val="bg1"/>
                </a:solidFill>
                <a:latin typeface="Colgate Ready"/>
              </a:rPr>
              <a:t> </a:t>
            </a:r>
            <a:r>
              <a:rPr lang="en-US" sz="1800" dirty="0" err="1">
                <a:solidFill>
                  <a:schemeClr val="bg1"/>
                </a:solidFill>
                <a:latin typeface="Colgate Ready"/>
              </a:rPr>
              <a:t>za</a:t>
            </a:r>
            <a:r>
              <a:rPr lang="en-US" sz="1800" dirty="0">
                <a:solidFill>
                  <a:schemeClr val="bg1"/>
                </a:solidFill>
                <a:latin typeface="Colgate Ready"/>
              </a:rPr>
              <a:t> </a:t>
            </a:r>
            <a:r>
              <a:rPr lang="en-US" sz="1800" dirty="0" err="1">
                <a:solidFill>
                  <a:schemeClr val="bg1"/>
                </a:solidFill>
                <a:latin typeface="Colgate Ready"/>
              </a:rPr>
              <a:t>zube</a:t>
            </a:r>
            <a:r>
              <a:rPr lang="en-US" sz="1800" dirty="0">
                <a:solidFill>
                  <a:schemeClr val="bg1"/>
                </a:solidFill>
                <a:latin typeface="Colgate Ready"/>
              </a:rPr>
              <a:t> </a:t>
            </a:r>
            <a:r>
              <a:rPr lang="en-US" sz="1800" dirty="0" err="1">
                <a:solidFill>
                  <a:schemeClr val="bg1"/>
                </a:solidFill>
                <a:latin typeface="Colgate Ready"/>
              </a:rPr>
              <a:t>menja</a:t>
            </a:r>
            <a:r>
              <a:rPr lang="en-US" sz="1800" dirty="0">
                <a:solidFill>
                  <a:schemeClr val="bg1"/>
                </a:solidFill>
                <a:latin typeface="Colgate Ready"/>
              </a:rPr>
              <a:t> </a:t>
            </a:r>
            <a:r>
              <a:rPr lang="en-US" sz="1800" dirty="0" err="1">
                <a:solidFill>
                  <a:schemeClr val="bg1"/>
                </a:solidFill>
                <a:latin typeface="Colgate Ready"/>
              </a:rPr>
              <a:t>samo</a:t>
            </a:r>
            <a:r>
              <a:rPr lang="en-US" sz="1800" dirty="0">
                <a:solidFill>
                  <a:schemeClr val="bg1"/>
                </a:solidFill>
                <a:latin typeface="Colgate Ready"/>
              </a:rPr>
              <a:t> </a:t>
            </a:r>
            <a:r>
              <a:rPr lang="en-US" sz="1800" dirty="0" err="1">
                <a:solidFill>
                  <a:schemeClr val="bg1"/>
                </a:solidFill>
                <a:latin typeface="Colgate Ready"/>
              </a:rPr>
              <a:t>kada</a:t>
            </a:r>
            <a:r>
              <a:rPr lang="en-US" sz="1800" dirty="0">
                <a:solidFill>
                  <a:schemeClr val="bg1"/>
                </a:solidFill>
                <a:latin typeface="Colgate Ready"/>
              </a:rPr>
              <a:t> </a:t>
            </a:r>
            <a:r>
              <a:rPr lang="en-US" sz="1800" dirty="0" err="1">
                <a:solidFill>
                  <a:schemeClr val="bg1"/>
                </a:solidFill>
                <a:latin typeface="Colgate Ready"/>
              </a:rPr>
              <a:t>primeti</a:t>
            </a:r>
            <a:r>
              <a:rPr lang="en-US" sz="1800" dirty="0">
                <a:solidFill>
                  <a:schemeClr val="bg1"/>
                </a:solidFill>
                <a:latin typeface="Colgate Ready"/>
              </a:rPr>
              <a:t> da </a:t>
            </a:r>
            <a:r>
              <a:rPr lang="en-US" sz="1800" dirty="0" err="1">
                <a:solidFill>
                  <a:schemeClr val="bg1"/>
                </a:solidFill>
                <a:latin typeface="Colgate Ready"/>
              </a:rPr>
              <a:t>su</a:t>
            </a:r>
            <a:r>
              <a:rPr lang="en-US" sz="1800" dirty="0">
                <a:solidFill>
                  <a:schemeClr val="bg1"/>
                </a:solidFill>
                <a:latin typeface="Colgate Ready"/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  <a:latin typeface="Colgate Ready"/>
              </a:rPr>
              <a:t>vlakna</a:t>
            </a:r>
            <a:r>
              <a:rPr lang="en-US" sz="1800" dirty="0" smtClean="0">
                <a:solidFill>
                  <a:schemeClr val="bg1"/>
                </a:solidFill>
                <a:latin typeface="Colgate Ready"/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  <a:latin typeface="Colgate Ready"/>
              </a:rPr>
              <a:t>oštećena</a:t>
            </a:r>
            <a:endParaRPr lang="en-US" sz="1800" dirty="0">
              <a:solidFill>
                <a:schemeClr val="bg1"/>
              </a:solidFill>
              <a:latin typeface="Colgate Ready"/>
            </a:endParaRPr>
          </a:p>
          <a:p>
            <a:pPr lvl="0"/>
            <a:endParaRPr lang="en-US" sz="1800" dirty="0">
              <a:solidFill>
                <a:schemeClr val="bg1"/>
              </a:solidFill>
              <a:latin typeface="Colgate Ready"/>
            </a:endParaRPr>
          </a:p>
          <a:p>
            <a:pPr lvl="0"/>
            <a:r>
              <a:rPr lang="en-US" sz="1800" dirty="0">
                <a:solidFill>
                  <a:schemeClr val="bg1"/>
                </a:solidFill>
                <a:latin typeface="Colgate Ready"/>
              </a:rPr>
              <a:t>56% </a:t>
            </a:r>
            <a:r>
              <a:rPr lang="en-US" sz="1800" dirty="0" err="1">
                <a:solidFill>
                  <a:schemeClr val="bg1"/>
                </a:solidFill>
                <a:latin typeface="Colgate Ready"/>
              </a:rPr>
              <a:t>nikada</a:t>
            </a:r>
            <a:r>
              <a:rPr lang="en-US" sz="1800" dirty="0">
                <a:solidFill>
                  <a:schemeClr val="bg1"/>
                </a:solidFill>
                <a:latin typeface="Colgate Ready"/>
              </a:rPr>
              <a:t> </a:t>
            </a:r>
            <a:r>
              <a:rPr lang="en-US" sz="1800" dirty="0" err="1">
                <a:solidFill>
                  <a:schemeClr val="bg1"/>
                </a:solidFill>
                <a:latin typeface="Colgate Ready"/>
              </a:rPr>
              <a:t>nije</a:t>
            </a:r>
            <a:r>
              <a:rPr lang="en-US" sz="1800" dirty="0">
                <a:solidFill>
                  <a:schemeClr val="bg1"/>
                </a:solidFill>
                <a:latin typeface="Colgate Ready"/>
              </a:rPr>
              <a:t> </a:t>
            </a:r>
            <a:r>
              <a:rPr lang="en-US" sz="1800" dirty="0" err="1">
                <a:solidFill>
                  <a:schemeClr val="bg1"/>
                </a:solidFill>
                <a:latin typeface="Colgate Ready"/>
              </a:rPr>
              <a:t>zamenilo</a:t>
            </a:r>
            <a:r>
              <a:rPr lang="en-US" sz="1800" dirty="0">
                <a:solidFill>
                  <a:schemeClr val="bg1"/>
                </a:solidFill>
                <a:latin typeface="Colgate Ready"/>
              </a:rPr>
              <a:t> </a:t>
            </a:r>
            <a:r>
              <a:rPr lang="en-US" sz="1800" dirty="0" err="1">
                <a:solidFill>
                  <a:schemeClr val="bg1"/>
                </a:solidFill>
                <a:latin typeface="Colgate Ready"/>
              </a:rPr>
              <a:t>četkicu</a:t>
            </a:r>
            <a:r>
              <a:rPr lang="en-US" sz="1800" dirty="0">
                <a:solidFill>
                  <a:schemeClr val="bg1"/>
                </a:solidFill>
                <a:latin typeface="Colgate Ready"/>
              </a:rPr>
              <a:t> </a:t>
            </a:r>
            <a:r>
              <a:rPr lang="en-US" sz="1800" dirty="0" err="1">
                <a:solidFill>
                  <a:schemeClr val="bg1"/>
                </a:solidFill>
                <a:latin typeface="Colgate Ready"/>
              </a:rPr>
              <a:t>za</a:t>
            </a:r>
            <a:r>
              <a:rPr lang="en-US" sz="1800" dirty="0">
                <a:solidFill>
                  <a:schemeClr val="bg1"/>
                </a:solidFill>
                <a:latin typeface="Colgate Ready"/>
              </a:rPr>
              <a:t> </a:t>
            </a:r>
            <a:r>
              <a:rPr lang="en-US" sz="1800" dirty="0" err="1">
                <a:solidFill>
                  <a:schemeClr val="bg1"/>
                </a:solidFill>
                <a:latin typeface="Colgate Ready"/>
              </a:rPr>
              <a:t>zube</a:t>
            </a:r>
            <a:r>
              <a:rPr lang="en-US" sz="1800" dirty="0">
                <a:solidFill>
                  <a:schemeClr val="bg1"/>
                </a:solidFill>
                <a:latin typeface="Colgate Ready"/>
              </a:rPr>
              <a:t> </a:t>
            </a:r>
            <a:r>
              <a:rPr lang="en-US" sz="1800" dirty="0" err="1">
                <a:solidFill>
                  <a:schemeClr val="bg1"/>
                </a:solidFill>
                <a:latin typeface="Colgate Ready"/>
              </a:rPr>
              <a:t>nakon</a:t>
            </a:r>
            <a:r>
              <a:rPr lang="en-US" sz="1800" dirty="0">
                <a:solidFill>
                  <a:schemeClr val="bg1"/>
                </a:solidFill>
                <a:latin typeface="Colgate Ready"/>
              </a:rPr>
              <a:t> </a:t>
            </a:r>
            <a:r>
              <a:rPr lang="en-US" sz="1800" dirty="0" err="1" smtClean="0">
                <a:solidFill>
                  <a:schemeClr val="bg1"/>
                </a:solidFill>
                <a:latin typeface="Colgate Ready"/>
              </a:rPr>
              <a:t>prele</a:t>
            </a:r>
            <a:r>
              <a:rPr lang="sr-Latn-RS" sz="1800" dirty="0" smtClean="0">
                <a:solidFill>
                  <a:schemeClr val="bg1"/>
                </a:solidFill>
                <a:latin typeface="Colgate Ready"/>
              </a:rPr>
              <a:t>žane bolesti</a:t>
            </a:r>
            <a:endParaRPr sz="1800" dirty="0">
              <a:solidFill>
                <a:schemeClr val="bg1"/>
              </a:solidFill>
              <a:latin typeface="Colgate Ready"/>
            </a:endParaRPr>
          </a:p>
        </p:txBody>
      </p:sp>
      <p:sp>
        <p:nvSpPr>
          <p:cNvPr id="110" name="Google Shape;110;p2"/>
          <p:cNvSpPr txBox="1"/>
          <p:nvPr/>
        </p:nvSpPr>
        <p:spPr>
          <a:xfrm>
            <a:off x="6869830" y="6327906"/>
            <a:ext cx="2933998" cy="5539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n-US" sz="1500" dirty="0" err="1">
                <a:solidFill>
                  <a:srgbClr val="FF0000"/>
                </a:solidFill>
                <a:latin typeface="Colgate Ready"/>
              </a:rPr>
              <a:t>Perite</a:t>
            </a:r>
            <a:r>
              <a:rPr lang="en-US" sz="1500" dirty="0">
                <a:solidFill>
                  <a:srgbClr val="FF0000"/>
                </a:solidFill>
                <a:latin typeface="Colgate Ready"/>
              </a:rPr>
              <a:t> </a:t>
            </a:r>
            <a:r>
              <a:rPr lang="en-US" sz="1500" dirty="0" err="1">
                <a:solidFill>
                  <a:srgbClr val="FF0000"/>
                </a:solidFill>
                <a:latin typeface="Colgate Ready"/>
              </a:rPr>
              <a:t>zube</a:t>
            </a:r>
            <a:r>
              <a:rPr lang="en-US" sz="1500" dirty="0">
                <a:solidFill>
                  <a:srgbClr val="FF0000"/>
                </a:solidFill>
                <a:latin typeface="Colgate Ready"/>
              </a:rPr>
              <a:t> </a:t>
            </a:r>
            <a:r>
              <a:rPr lang="en-US" sz="1500" dirty="0" smtClean="0">
                <a:solidFill>
                  <a:srgbClr val="FF0000"/>
                </a:solidFill>
                <a:latin typeface="Colgate Ready"/>
              </a:rPr>
              <a:t>2</a:t>
            </a:r>
            <a:r>
              <a:rPr lang="sr-Latn-RS" sz="1500" dirty="0" smtClean="0">
                <a:solidFill>
                  <a:srgbClr val="FF0000"/>
                </a:solidFill>
                <a:latin typeface="Colgate Ready"/>
              </a:rPr>
              <a:t> puta</a:t>
            </a:r>
            <a:r>
              <a:rPr lang="en-US" sz="1500" dirty="0" smtClean="0">
                <a:solidFill>
                  <a:srgbClr val="FF0000"/>
                </a:solidFill>
                <a:latin typeface="Colgate Ready"/>
              </a:rPr>
              <a:t> </a:t>
            </a:r>
            <a:r>
              <a:rPr lang="en-US" sz="1500" dirty="0" err="1">
                <a:solidFill>
                  <a:srgbClr val="FF0000"/>
                </a:solidFill>
                <a:latin typeface="Colgate Ready"/>
              </a:rPr>
              <a:t>dnevno</a:t>
            </a:r>
            <a:r>
              <a:rPr lang="en-US" sz="1500" dirty="0">
                <a:solidFill>
                  <a:srgbClr val="FF0000"/>
                </a:solidFill>
                <a:latin typeface="Colgate Ready"/>
              </a:rPr>
              <a:t> </a:t>
            </a:r>
            <a:r>
              <a:rPr lang="en-US" sz="1500" dirty="0" err="1">
                <a:solidFill>
                  <a:srgbClr val="FF0000"/>
                </a:solidFill>
                <a:latin typeface="Colgate Ready"/>
              </a:rPr>
              <a:t>najmanje</a:t>
            </a:r>
            <a:r>
              <a:rPr lang="en-US" sz="1500" dirty="0">
                <a:solidFill>
                  <a:srgbClr val="FF0000"/>
                </a:solidFill>
                <a:latin typeface="Colgate Ready"/>
              </a:rPr>
              <a:t> 2 </a:t>
            </a:r>
            <a:r>
              <a:rPr lang="en-US" sz="1500" dirty="0" err="1">
                <a:solidFill>
                  <a:srgbClr val="FF0000"/>
                </a:solidFill>
                <a:latin typeface="Colgate Ready"/>
              </a:rPr>
              <a:t>minuta</a:t>
            </a:r>
            <a:endParaRPr sz="1500" dirty="0">
              <a:solidFill>
                <a:srgbClr val="FF0000"/>
              </a:solidFill>
              <a:latin typeface="Colgate Ready"/>
              <a:ea typeface="Colgate Ready"/>
              <a:cs typeface="Colgate Ready"/>
              <a:sym typeface="Colgate Ready"/>
            </a:endParaRPr>
          </a:p>
        </p:txBody>
      </p:sp>
      <p:sp>
        <p:nvSpPr>
          <p:cNvPr id="111" name="Google Shape;111;p2"/>
          <p:cNvSpPr txBox="1"/>
          <p:nvPr/>
        </p:nvSpPr>
        <p:spPr>
          <a:xfrm>
            <a:off x="6558616" y="5647619"/>
            <a:ext cx="3271370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400" dirty="0">
                <a:solidFill>
                  <a:srgbClr val="4C4D4F"/>
                </a:solidFill>
                <a:latin typeface="Colgate Ready"/>
                <a:ea typeface="Colgate Ready"/>
                <a:cs typeface="Colgate Ready"/>
                <a:sym typeface="Colgate Ready"/>
              </a:rPr>
              <a:t>3 </a:t>
            </a:r>
            <a:r>
              <a:rPr lang="pl-PL" sz="2400" dirty="0" smtClean="0">
                <a:solidFill>
                  <a:srgbClr val="4C4D4F"/>
                </a:solidFill>
                <a:latin typeface="Colgate Ready"/>
                <a:ea typeface="Colgate Ready"/>
                <a:cs typeface="Colgate Ready"/>
                <a:sym typeface="Colgate Ready"/>
              </a:rPr>
              <a:t>zdrave navike</a:t>
            </a:r>
            <a:endParaRPr dirty="0"/>
          </a:p>
        </p:txBody>
      </p:sp>
      <p:sp>
        <p:nvSpPr>
          <p:cNvPr id="112" name="Google Shape;112;p2"/>
          <p:cNvSpPr txBox="1"/>
          <p:nvPr/>
        </p:nvSpPr>
        <p:spPr>
          <a:xfrm>
            <a:off x="6851148" y="7031442"/>
            <a:ext cx="4905580" cy="5539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sr-Latn-RS" sz="1500" dirty="0" smtClean="0">
                <a:solidFill>
                  <a:srgbClr val="FF0000"/>
                </a:solidFill>
                <a:latin typeface="Colgate Ready"/>
              </a:rPr>
              <a:t>Menjajte</a:t>
            </a:r>
            <a:r>
              <a:rPr lang="en-US" sz="1500" dirty="0" smtClean="0">
                <a:solidFill>
                  <a:srgbClr val="FF0000"/>
                </a:solidFill>
                <a:latin typeface="Colgate Ready"/>
              </a:rPr>
              <a:t> </a:t>
            </a:r>
            <a:r>
              <a:rPr lang="en-US" sz="1500" dirty="0" err="1">
                <a:solidFill>
                  <a:srgbClr val="FF0000"/>
                </a:solidFill>
                <a:latin typeface="Colgate Ready"/>
              </a:rPr>
              <a:t>četkicu</a:t>
            </a:r>
            <a:r>
              <a:rPr lang="en-US" sz="1500" dirty="0">
                <a:solidFill>
                  <a:srgbClr val="FF0000"/>
                </a:solidFill>
                <a:latin typeface="Colgate Ready"/>
              </a:rPr>
              <a:t> </a:t>
            </a:r>
            <a:r>
              <a:rPr lang="en-US" sz="1500" dirty="0" err="1">
                <a:solidFill>
                  <a:srgbClr val="FF0000"/>
                </a:solidFill>
                <a:latin typeface="Colgate Ready"/>
              </a:rPr>
              <a:t>za</a:t>
            </a:r>
            <a:r>
              <a:rPr lang="en-US" sz="1500" dirty="0">
                <a:solidFill>
                  <a:srgbClr val="FF0000"/>
                </a:solidFill>
                <a:latin typeface="Colgate Ready"/>
              </a:rPr>
              <a:t> </a:t>
            </a:r>
            <a:r>
              <a:rPr lang="en-US" sz="1500" dirty="0" err="1">
                <a:solidFill>
                  <a:srgbClr val="FF0000"/>
                </a:solidFill>
                <a:latin typeface="Colgate Ready"/>
              </a:rPr>
              <a:t>zube</a:t>
            </a:r>
            <a:r>
              <a:rPr lang="en-US" sz="1500" dirty="0">
                <a:solidFill>
                  <a:srgbClr val="FF0000"/>
                </a:solidFill>
                <a:latin typeface="Colgate Ready"/>
              </a:rPr>
              <a:t> </a:t>
            </a:r>
            <a:r>
              <a:rPr lang="en-US" sz="1500" dirty="0" err="1">
                <a:solidFill>
                  <a:srgbClr val="FF0000"/>
                </a:solidFill>
                <a:latin typeface="Colgate Ready"/>
              </a:rPr>
              <a:t>najmanje</a:t>
            </a:r>
            <a:r>
              <a:rPr lang="en-US" sz="1500" dirty="0">
                <a:solidFill>
                  <a:srgbClr val="FF0000"/>
                </a:solidFill>
                <a:latin typeface="Colgate Ready"/>
              </a:rPr>
              <a:t> </a:t>
            </a:r>
            <a:r>
              <a:rPr lang="en-US" sz="1500" dirty="0" err="1">
                <a:solidFill>
                  <a:srgbClr val="FF0000"/>
                </a:solidFill>
                <a:latin typeface="Colgate Ready"/>
              </a:rPr>
              <a:t>svaka</a:t>
            </a:r>
            <a:r>
              <a:rPr lang="en-US" sz="1500" dirty="0">
                <a:solidFill>
                  <a:srgbClr val="FF0000"/>
                </a:solidFill>
                <a:latin typeface="Colgate Ready"/>
              </a:rPr>
              <a:t> 3 </a:t>
            </a:r>
            <a:r>
              <a:rPr lang="en-US" sz="1500" dirty="0" err="1">
                <a:solidFill>
                  <a:srgbClr val="FF0000"/>
                </a:solidFill>
                <a:latin typeface="Colgate Ready"/>
              </a:rPr>
              <a:t>meseca</a:t>
            </a:r>
            <a:r>
              <a:rPr lang="en-US" sz="1500" dirty="0">
                <a:solidFill>
                  <a:srgbClr val="FF0000"/>
                </a:solidFill>
                <a:latin typeface="Colgate Ready"/>
              </a:rPr>
              <a:t> </a:t>
            </a:r>
            <a:r>
              <a:rPr lang="en-US" sz="1500" dirty="0" err="1">
                <a:solidFill>
                  <a:srgbClr val="FF0000"/>
                </a:solidFill>
                <a:latin typeface="Colgate Ready"/>
              </a:rPr>
              <a:t>ili</a:t>
            </a:r>
            <a:r>
              <a:rPr lang="en-US" sz="1500" dirty="0">
                <a:solidFill>
                  <a:srgbClr val="FF0000"/>
                </a:solidFill>
                <a:latin typeface="Colgate Ready"/>
              </a:rPr>
              <a:t> </a:t>
            </a:r>
            <a:r>
              <a:rPr lang="en-US" sz="1500" dirty="0" err="1">
                <a:solidFill>
                  <a:srgbClr val="FF0000"/>
                </a:solidFill>
                <a:latin typeface="Colgate Ready"/>
              </a:rPr>
              <a:t>ranije</a:t>
            </a:r>
            <a:r>
              <a:rPr lang="en-US" sz="1500" dirty="0">
                <a:solidFill>
                  <a:srgbClr val="FF0000"/>
                </a:solidFill>
                <a:latin typeface="Colgate Ready"/>
              </a:rPr>
              <a:t> - </a:t>
            </a:r>
            <a:r>
              <a:rPr lang="en-US" sz="1500" dirty="0" err="1">
                <a:solidFill>
                  <a:srgbClr val="FF0000"/>
                </a:solidFill>
                <a:latin typeface="Colgate Ready"/>
              </a:rPr>
              <a:t>nakon</a:t>
            </a:r>
            <a:r>
              <a:rPr lang="en-US" sz="1500" dirty="0">
                <a:solidFill>
                  <a:srgbClr val="FF0000"/>
                </a:solidFill>
                <a:latin typeface="Colgate Ready"/>
              </a:rPr>
              <a:t> </a:t>
            </a:r>
            <a:r>
              <a:rPr lang="en-US" sz="1500" dirty="0" err="1">
                <a:solidFill>
                  <a:srgbClr val="FF0000"/>
                </a:solidFill>
                <a:latin typeface="Colgate Ready"/>
              </a:rPr>
              <a:t>svake</a:t>
            </a:r>
            <a:r>
              <a:rPr lang="en-US" sz="1500" dirty="0">
                <a:solidFill>
                  <a:srgbClr val="FF0000"/>
                </a:solidFill>
                <a:latin typeface="Colgate Ready"/>
              </a:rPr>
              <a:t> </a:t>
            </a:r>
            <a:r>
              <a:rPr lang="en-US" sz="1500" dirty="0" err="1">
                <a:solidFill>
                  <a:srgbClr val="FF0000"/>
                </a:solidFill>
                <a:latin typeface="Colgate Ready"/>
              </a:rPr>
              <a:t>infekcije</a:t>
            </a:r>
            <a:endParaRPr sz="1500" dirty="0">
              <a:solidFill>
                <a:srgbClr val="FF0000"/>
              </a:solidFill>
              <a:latin typeface="Colgate Ready"/>
              <a:ea typeface="Colgate Ready"/>
              <a:cs typeface="Colgate Ready"/>
              <a:sym typeface="Colgate Ready"/>
            </a:endParaRPr>
          </a:p>
        </p:txBody>
      </p:sp>
      <p:sp>
        <p:nvSpPr>
          <p:cNvPr id="113" name="Google Shape;113;p2"/>
          <p:cNvSpPr txBox="1"/>
          <p:nvPr/>
        </p:nvSpPr>
        <p:spPr>
          <a:xfrm>
            <a:off x="6797599" y="7773010"/>
            <a:ext cx="4677392" cy="5539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n-US" sz="1500" dirty="0" err="1">
                <a:solidFill>
                  <a:srgbClr val="FF0000"/>
                </a:solidFill>
                <a:latin typeface="Colgate Ready"/>
              </a:rPr>
              <a:t>Koristite</a:t>
            </a:r>
            <a:r>
              <a:rPr lang="en-US" sz="1500" dirty="0">
                <a:solidFill>
                  <a:srgbClr val="FF0000"/>
                </a:solidFill>
                <a:latin typeface="Colgate Ready"/>
              </a:rPr>
              <a:t> </a:t>
            </a:r>
            <a:r>
              <a:rPr lang="en-US" sz="1500" dirty="0" err="1">
                <a:solidFill>
                  <a:srgbClr val="FF0000"/>
                </a:solidFill>
                <a:latin typeface="Colgate Ready"/>
              </a:rPr>
              <a:t>pastu</a:t>
            </a:r>
            <a:r>
              <a:rPr lang="en-US" sz="1500" dirty="0">
                <a:solidFill>
                  <a:srgbClr val="FF0000"/>
                </a:solidFill>
                <a:latin typeface="Colgate Ready"/>
              </a:rPr>
              <a:t> </a:t>
            </a:r>
            <a:r>
              <a:rPr lang="en-US" sz="1500" dirty="0" err="1">
                <a:solidFill>
                  <a:srgbClr val="FF0000"/>
                </a:solidFill>
                <a:latin typeface="Colgate Ready"/>
              </a:rPr>
              <a:t>za</a:t>
            </a:r>
            <a:r>
              <a:rPr lang="en-US" sz="1500" dirty="0">
                <a:solidFill>
                  <a:srgbClr val="FF0000"/>
                </a:solidFill>
                <a:latin typeface="Colgate Ready"/>
              </a:rPr>
              <a:t> </a:t>
            </a:r>
            <a:r>
              <a:rPr lang="en-US" sz="1500" dirty="0" err="1">
                <a:solidFill>
                  <a:srgbClr val="FF0000"/>
                </a:solidFill>
                <a:latin typeface="Colgate Ready"/>
              </a:rPr>
              <a:t>zube</a:t>
            </a:r>
            <a:r>
              <a:rPr lang="en-US" sz="1500" dirty="0">
                <a:solidFill>
                  <a:srgbClr val="FF0000"/>
                </a:solidFill>
                <a:latin typeface="Colgate Ready"/>
              </a:rPr>
              <a:t> </a:t>
            </a:r>
            <a:r>
              <a:rPr lang="en-US" sz="1500" dirty="0" err="1">
                <a:solidFill>
                  <a:srgbClr val="FF0000"/>
                </a:solidFill>
                <a:latin typeface="Colgate Ready"/>
              </a:rPr>
              <a:t>sa</a:t>
            </a:r>
            <a:r>
              <a:rPr lang="en-US" sz="1500" dirty="0">
                <a:solidFill>
                  <a:srgbClr val="FF0000"/>
                </a:solidFill>
                <a:latin typeface="Colgate Ready"/>
              </a:rPr>
              <a:t> </a:t>
            </a:r>
            <a:r>
              <a:rPr lang="en-US" sz="1500" dirty="0" err="1">
                <a:solidFill>
                  <a:srgbClr val="FF0000"/>
                </a:solidFill>
                <a:latin typeface="Colgate Ready"/>
              </a:rPr>
              <a:t>odgovarajućim</a:t>
            </a:r>
            <a:r>
              <a:rPr lang="en-US" sz="1500" dirty="0">
                <a:solidFill>
                  <a:srgbClr val="FF0000"/>
                </a:solidFill>
                <a:latin typeface="Colgate Ready"/>
              </a:rPr>
              <a:t> </a:t>
            </a:r>
            <a:r>
              <a:rPr lang="en-US" sz="1500" dirty="0" err="1">
                <a:solidFill>
                  <a:srgbClr val="FF0000"/>
                </a:solidFill>
                <a:latin typeface="Colgate Ready"/>
              </a:rPr>
              <a:t>nivoom</a:t>
            </a:r>
            <a:r>
              <a:rPr lang="en-US" sz="1500" dirty="0">
                <a:solidFill>
                  <a:srgbClr val="FF0000"/>
                </a:solidFill>
                <a:latin typeface="Colgate Ready"/>
              </a:rPr>
              <a:t> </a:t>
            </a:r>
            <a:r>
              <a:rPr lang="en-US" sz="1500" dirty="0" err="1">
                <a:solidFill>
                  <a:srgbClr val="FF0000"/>
                </a:solidFill>
                <a:latin typeface="Colgate Ready"/>
              </a:rPr>
              <a:t>fluora</a:t>
            </a:r>
            <a:endParaRPr sz="1500" dirty="0">
              <a:solidFill>
                <a:srgbClr val="FF0000"/>
              </a:solidFill>
              <a:latin typeface="Colgate Ready"/>
            </a:endParaRPr>
          </a:p>
        </p:txBody>
      </p:sp>
      <p:sp>
        <p:nvSpPr>
          <p:cNvPr id="114" name="Google Shape;114;p2"/>
          <p:cNvSpPr txBox="1"/>
          <p:nvPr/>
        </p:nvSpPr>
        <p:spPr>
          <a:xfrm>
            <a:off x="3365770" y="1272963"/>
            <a:ext cx="8109221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pl-PL" sz="3200" dirty="0" smtClean="0">
                <a:solidFill>
                  <a:srgbClr val="DB0C14"/>
                </a:solidFill>
                <a:latin typeface="Colgate Ready"/>
                <a:ea typeface="Colgate Ready"/>
                <a:cs typeface="Colgate Ready"/>
                <a:sym typeface="Colgate Ready"/>
              </a:rPr>
              <a:t>Kako </a:t>
            </a:r>
            <a:r>
              <a:rPr lang="pl-PL" sz="3200" dirty="0">
                <a:solidFill>
                  <a:srgbClr val="DB0C14"/>
                </a:solidFill>
                <a:latin typeface="Colgate Ready"/>
                <a:ea typeface="Colgate Ready"/>
                <a:cs typeface="Colgate Ready"/>
                <a:sym typeface="Colgate Ready"/>
              </a:rPr>
              <a:t>Evropljani brinu o oralnom zdravlju?</a:t>
            </a:r>
            <a:endParaRPr dirty="0"/>
          </a:p>
        </p:txBody>
      </p:sp>
      <p:sp>
        <p:nvSpPr>
          <p:cNvPr id="115" name="Google Shape;115;p2"/>
          <p:cNvSpPr txBox="1"/>
          <p:nvPr/>
        </p:nvSpPr>
        <p:spPr>
          <a:xfrm>
            <a:off x="1048248" y="8490464"/>
            <a:ext cx="801955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1200" i="1" dirty="0">
                <a:solidFill>
                  <a:srgbClr val="4C4D4F"/>
                </a:solidFill>
                <a:latin typeface="ColgateReady Light"/>
                <a:ea typeface="ColgateReady Light"/>
                <a:cs typeface="ColgateReady Light"/>
                <a:sym typeface="ColgateReady Light"/>
              </a:rPr>
              <a:t>*OnePoll, Colgate Palmolive Reboot 2020, </a:t>
            </a:r>
            <a:r>
              <a:rPr lang="pl-PL" sz="1200" i="1" dirty="0" smtClean="0">
                <a:solidFill>
                  <a:srgbClr val="4C4D4F"/>
                </a:solidFill>
                <a:latin typeface="ColgateReady Light"/>
                <a:ea typeface="ColgateReady Light"/>
                <a:cs typeface="ColgateReady Light"/>
                <a:sym typeface="ColgateReady Light"/>
              </a:rPr>
              <a:t>14. jul </a:t>
            </a:r>
            <a:r>
              <a:rPr lang="pl-PL" sz="1200" i="1" dirty="0" smtClean="0">
                <a:solidFill>
                  <a:srgbClr val="4C4D4F"/>
                </a:solidFill>
                <a:latin typeface="ColgateReady Light"/>
                <a:ea typeface="ColgateReady Light"/>
                <a:cs typeface="ColgateReady Light"/>
                <a:sym typeface="ColgateReady Light"/>
              </a:rPr>
              <a:t> </a:t>
            </a:r>
            <a:r>
              <a:rPr lang="pl-PL" sz="1200" i="1" dirty="0">
                <a:solidFill>
                  <a:srgbClr val="4C4D4F"/>
                </a:solidFill>
                <a:latin typeface="ColgateReady Light"/>
                <a:ea typeface="ColgateReady Light"/>
                <a:cs typeface="ColgateReady Light"/>
                <a:sym typeface="ColgateReady Light"/>
              </a:rPr>
              <a:t>– </a:t>
            </a:r>
            <a:r>
              <a:rPr lang="pl-PL" sz="1200" i="1" dirty="0" smtClean="0">
                <a:solidFill>
                  <a:srgbClr val="4C4D4F"/>
                </a:solidFill>
                <a:latin typeface="ColgateReady Light"/>
                <a:ea typeface="ColgateReady Light"/>
                <a:cs typeface="ColgateReady Light"/>
                <a:sym typeface="ColgateReady Light"/>
              </a:rPr>
              <a:t>24t. avgust </a:t>
            </a:r>
            <a:r>
              <a:rPr lang="pl-PL" sz="1200" i="1" dirty="0">
                <a:solidFill>
                  <a:srgbClr val="4C4D4F"/>
                </a:solidFill>
                <a:latin typeface="ColgateReady Light"/>
                <a:ea typeface="ColgateReady Light"/>
                <a:cs typeface="ColgateReady Light"/>
                <a:sym typeface="ColgateReady Light"/>
              </a:rPr>
              <a:t>2020 , N=5000</a:t>
            </a:r>
            <a:endParaRPr sz="1200" i="1" dirty="0">
              <a:solidFill>
                <a:srgbClr val="4C4D4F"/>
              </a:solidFill>
              <a:latin typeface="ColgateReady Light"/>
              <a:ea typeface="ColgateReady Light"/>
              <a:cs typeface="ColgateReady Light"/>
              <a:sym typeface="ColgateReady Ligh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125</Words>
  <Application>Microsoft Office PowerPoint</Application>
  <PresentationFormat>A3 Paper (297x420 mm)</PresentationFormat>
  <Paragraphs>15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Colgate Ready</vt:lpstr>
      <vt:lpstr>ColgateReady Light</vt:lpstr>
      <vt:lpstr>Motyw pakietu Office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Bień, Krzysztof</dc:creator>
  <cp:lastModifiedBy>User1</cp:lastModifiedBy>
  <cp:revision>3</cp:revision>
  <dcterms:created xsi:type="dcterms:W3CDTF">2020-09-22T09:03:04Z</dcterms:created>
  <dcterms:modified xsi:type="dcterms:W3CDTF">2020-10-08T09:42:09Z</dcterms:modified>
</cp:coreProperties>
</file>